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00275"/>
            <a:ext cx="115538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58846" cy="544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440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19986"/>
            <a:ext cx="1368152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756593"/>
            <a:ext cx="1368152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439500"/>
            <a:ext cx="1368152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099258"/>
            <a:ext cx="1368152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345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3136"/>
            <a:ext cx="10972800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139" y="2036093"/>
            <a:ext cx="8477250" cy="2476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80" y="4653136"/>
            <a:ext cx="93610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5450" y="4653136"/>
            <a:ext cx="93610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6442" y="4653136"/>
            <a:ext cx="93610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1379" y="4653136"/>
            <a:ext cx="93610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2558" y="5987691"/>
            <a:ext cx="444406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1057275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5445224"/>
            <a:ext cx="57606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9557" y="5445224"/>
            <a:ext cx="57606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5679" y="5445224"/>
            <a:ext cx="57606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2352" y="5445224"/>
            <a:ext cx="57606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8473" y="5445224"/>
            <a:ext cx="576064" cy="43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6107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662" y="1952625"/>
            <a:ext cx="6162675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5445224"/>
            <a:ext cx="6480720" cy="1019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84442" cy="54865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255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4501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0152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5010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2485" y="350100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2627" y="408940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5805264"/>
            <a:ext cx="3816424" cy="95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9270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7584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72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1900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7615" y="241900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4354" y="241900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3149464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5951" y="3820527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931" b="43803"/>
          <a:stretch/>
        </p:blipFill>
        <p:spPr>
          <a:xfrm>
            <a:off x="335360" y="1268761"/>
            <a:ext cx="11017224" cy="3024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546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7583" y="25546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8186" y="25546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2961" y="25546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31333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4251" y="3133344"/>
            <a:ext cx="4920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57613" y="3133344"/>
            <a:ext cx="4920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74433" y="3133344"/>
            <a:ext cx="4920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624" y="37583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72860" y="3758376"/>
            <a:ext cx="673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31806" y="3758376"/>
            <a:ext cx="673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5087" y="3758376"/>
            <a:ext cx="6734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20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719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9551" y="299719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822" y="299719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2817" y="299719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472514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1666" y="472514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59128"/>
            <a:ext cx="10848975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79307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812292"/>
            <a:ext cx="576064" cy="48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16832"/>
            <a:ext cx="576064" cy="48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964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01008"/>
            <a:ext cx="576064" cy="48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2026-01-31T02:58:40Z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