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57450"/>
            <a:ext cx="1159192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010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513972"/>
            <a:ext cx="323850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906395"/>
            <a:ext cx="11087100" cy="981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39841" y="22048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3512" y="22048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274984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335699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62724" y="335699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14652" y="392727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5520" y="450395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9438" y="4922511"/>
            <a:ext cx="589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8222" y="4922511"/>
            <a:ext cx="589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42835" y="4922511"/>
            <a:ext cx="589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13066" y="5531049"/>
            <a:ext cx="589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32712" y="5531049"/>
            <a:ext cx="589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005064"/>
            <a:ext cx="372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1097" y="4005064"/>
            <a:ext cx="4665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6358" y="4005064"/>
            <a:ext cx="4665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9021" y="4005064"/>
            <a:ext cx="4665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9975" y="4005064"/>
            <a:ext cx="42413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2800" y="4005064"/>
            <a:ext cx="7454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85183" y="4005064"/>
            <a:ext cx="5998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35249" y="4005064"/>
            <a:ext cx="5998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811" y="2060848"/>
            <a:ext cx="103060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85" y="2010922"/>
            <a:ext cx="100869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