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3124200"/>
            <a:ext cx="49149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0262989" cy="4870276"/>
            <a:chOff x="263352" y="1268760"/>
            <a:chExt cx="10262989" cy="48702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9915525" cy="3238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653136"/>
              <a:ext cx="9686925" cy="1485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99456" y="3951962"/>
            <a:ext cx="8496944" cy="5552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630291"/>
            <a:ext cx="8496944" cy="5552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34725" cy="2362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8802" y="2204864"/>
            <a:ext cx="181927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48248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92999" y="48248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39450" cy="2981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080361"/>
            <a:ext cx="10077450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2026-01-31T06:09:51Z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