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3086100"/>
            <a:ext cx="69723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039350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223" y="3669060"/>
            <a:ext cx="11477625" cy="2705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902" y="2087910"/>
            <a:ext cx="9448800" cy="1581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432" y="5052188"/>
            <a:ext cx="3168352" cy="1321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448821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03078" y="5052188"/>
            <a:ext cx="3168352" cy="1321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4072" y="460253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07496" y="5052188"/>
            <a:ext cx="3168352" cy="1321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88488" y="448821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38262"/>
            <a:ext cx="116871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524158"/>
            <a:ext cx="165618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63652" y="515897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97292" y="5158971"/>
            <a:ext cx="4670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31291" y="3524158"/>
            <a:ext cx="165618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36126"/>
            <a:ext cx="590465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84984"/>
            <a:ext cx="568863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2026-01-31T05:49:32Z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