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512" y="3128962"/>
            <a:ext cx="39909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109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293096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941168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2012" y="4941168"/>
            <a:ext cx="4981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5657503"/>
            <a:ext cx="4981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53700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220486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50100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775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88840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3284984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585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03336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8512" y="4869160"/>
            <a:ext cx="45823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6711" y="4869160"/>
            <a:ext cx="4165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13256" y="4869160"/>
            <a:ext cx="45823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20600"/>
            <a:ext cx="3384376" cy="944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301208"/>
            <a:ext cx="6264696" cy="944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109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06084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95890" y="2731802"/>
            <a:ext cx="68854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3284984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3683" y="3919934"/>
            <a:ext cx="68854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99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988840"/>
            <a:ext cx="6480720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395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16832"/>
            <a:ext cx="5832648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373215"/>
            <a:ext cx="5688632" cy="11551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2026-01-31T03:41:09Z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