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937" y="3114675"/>
            <a:ext cx="40481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06996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46292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28793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69168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7170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54979" y="37170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33844" y="37170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81799" y="51571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10599" y="51571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21901" y="51571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24321" y="51571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633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633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564904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61445" y="2564904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39906" y="2564904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704" y="328498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42469" y="328498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72211" y="328498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78803" y="328498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62549" y="3899628"/>
            <a:ext cx="52553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27448" y="4941168"/>
            <a:ext cx="80648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2026-01-31T04:44:11Z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