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275" y="3090862"/>
            <a:ext cx="39814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65313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9378" y="465313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0128" y="465313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632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2961" y="45579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347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437112"/>
            <a:ext cx="1024890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3755513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9857" y="3755513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48090" y="3755513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48090" y="494116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5976121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63691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0346" y="263691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3455" y="316994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9222" y="316994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