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2275" y="3143250"/>
            <a:ext cx="6267450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262062"/>
            <a:ext cx="11725275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204864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40016" y="2780928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16998" y="2780928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99656" y="4005064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03512" y="4581128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11824" y="4581128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642001" y="5178054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55054" y="5178054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637687" y="5178054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37285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204864"/>
            <a:ext cx="39604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12131" y="2216439"/>
            <a:ext cx="39604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25316" y="2216439"/>
            <a:ext cx="39604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21093" y="2852936"/>
            <a:ext cx="39604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12131" y="2852936"/>
            <a:ext cx="39604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348465" y="2852936"/>
            <a:ext cx="39604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24192" y="5445224"/>
            <a:ext cx="64807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560394" y="5445224"/>
            <a:ext cx="64807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356991"/>
            <a:ext cx="10873208" cy="9502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25275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293082"/>
            <a:ext cx="5112568" cy="1567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2026-01-31T04:32:20Z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