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512" y="3148012"/>
            <a:ext cx="39909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108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880865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0290" y="2880865"/>
            <a:ext cx="6037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3085" y="2880865"/>
            <a:ext cx="6037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3482748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40290" y="3482748"/>
            <a:ext cx="6037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81194" y="3453811"/>
            <a:ext cx="6037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83632" y="4026758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40290" y="4026758"/>
            <a:ext cx="6037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24837" y="4026758"/>
            <a:ext cx="6037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728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623882"/>
            <a:ext cx="3600400" cy="1165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46349" y="1946581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2625551"/>
            <a:ext cx="3600400" cy="1165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4677" y="1953205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13648" y="2623882"/>
            <a:ext cx="2952328" cy="1597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89812" y="1956319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87075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915" y="1792979"/>
            <a:ext cx="103441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83932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64502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6926" y="364502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8484" y="3645024"/>
            <a:ext cx="69771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14768" y="3645024"/>
            <a:ext cx="69771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645023"/>
            <a:ext cx="4032448" cy="1191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7704" y="3645023"/>
            <a:ext cx="4388935" cy="1191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1154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077071"/>
            <a:ext cx="4752528" cy="1140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273294"/>
            <a:ext cx="1224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0377" y="4273294"/>
            <a:ext cx="1224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6350" y="4994269"/>
            <a:ext cx="1224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4907" y="4994269"/>
            <a:ext cx="1224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6350" y="5642452"/>
            <a:ext cx="1224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80183" y="5642452"/>
            <a:ext cx="1224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2026-01-31T05:37:26Z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