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938462"/>
            <a:ext cx="45910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8928992" cy="2219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868" y="3212975"/>
            <a:ext cx="3578892" cy="145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60683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2731" y="3212975"/>
            <a:ext cx="3578892" cy="145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260683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2376" y="3212975"/>
            <a:ext cx="3578892" cy="145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2610621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059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499998"/>
            <a:ext cx="1584176" cy="1217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9360" y="4059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0621" y="2499998"/>
            <a:ext cx="1584176" cy="1217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91950" cy="4365079"/>
            <a:chOff x="191344" y="1268760"/>
            <a:chExt cx="11791950" cy="43650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919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005064"/>
              <a:ext cx="10086975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2394712"/>
            <a:ext cx="5328592" cy="1034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40201"/>
            <a:ext cx="5328592" cy="1034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518457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43204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6492589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12976"/>
            <a:ext cx="554461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61958"/>
            <a:ext cx="5328592" cy="1111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