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3850" y="3124200"/>
            <a:ext cx="39243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300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39427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2924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35424" y="3462082"/>
            <a:ext cx="396044" cy="4709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36498" y="3462082"/>
            <a:ext cx="396044" cy="4709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32457" y="3462082"/>
            <a:ext cx="396044" cy="4709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59496" y="5373216"/>
            <a:ext cx="1080120" cy="4709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991725" cy="2114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-1" r="4703" b="47071"/>
          <a:stretch/>
        </p:blipFill>
        <p:spPr>
          <a:xfrm>
            <a:off x="263352" y="3455318"/>
            <a:ext cx="11146701" cy="206191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38680" y="1340768"/>
            <a:ext cx="8893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41137" y="2888048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2909" y="2888048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64681" y="2888048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27084" y="4456894"/>
            <a:ext cx="521443" cy="412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537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939982"/>
            <a:ext cx="521443" cy="412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79517" y="3861048"/>
            <a:ext cx="521443" cy="412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28712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194756"/>
            <a:ext cx="864096" cy="412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35006" y="2194756"/>
            <a:ext cx="864096" cy="412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47249" y="2194756"/>
            <a:ext cx="864096" cy="412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55640" y="2863887"/>
            <a:ext cx="864096" cy="412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82688" y="2863887"/>
            <a:ext cx="864096" cy="412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95873" y="2863887"/>
            <a:ext cx="864096" cy="412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69540" y="3533018"/>
            <a:ext cx="864096" cy="412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12335" y="3533018"/>
            <a:ext cx="864096" cy="412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601429" y="3533018"/>
            <a:ext cx="864096" cy="412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501008"/>
            <a:ext cx="10657184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44200" cy="304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316760"/>
            <a:ext cx="9067800" cy="2228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672" y="5949280"/>
            <a:ext cx="521443" cy="412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096" y="5949280"/>
            <a:ext cx="521443" cy="412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7757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4513391"/>
            <a:ext cx="936104" cy="412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25200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006730"/>
            <a:ext cx="7632848" cy="412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2026-01-31T04:58:09Z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