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57450"/>
            <a:ext cx="115728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1137"/>
            <a:ext cx="117538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1765" y="23488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01403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5037" y="301403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35730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7635" y="35730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2544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7608" y="490958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048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6450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9655" y="42210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9655" y="481139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2708" y="481139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53625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04864"/>
            <a:ext cx="7210425" cy="1990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07070" y="22048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7070" y="281832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7070" y="347807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429142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5800" y="478913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7344" y="478913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556792"/>
            <a:ext cx="5161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708920"/>
            <a:ext cx="5161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9857" y="3274788"/>
            <a:ext cx="5161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