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3090862"/>
            <a:ext cx="49149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252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6334" y="4221088"/>
            <a:ext cx="4833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9468" y="4221088"/>
            <a:ext cx="4833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1661" y="4221088"/>
            <a:ext cx="4833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1094" y="4221088"/>
            <a:ext cx="4833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8876" y="4221088"/>
            <a:ext cx="6133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02481" y="4221088"/>
            <a:ext cx="6133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98846" y="4221088"/>
            <a:ext cx="6133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61094" y="4788248"/>
            <a:ext cx="4833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75114" y="5378041"/>
            <a:ext cx="4833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82375" y="5378041"/>
            <a:ext cx="4833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3980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464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4231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08" y="2910261"/>
            <a:ext cx="1040130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19190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3582" y="3717032"/>
            <a:ext cx="83724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2026-01-31T06:43:39Z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