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76500"/>
            <a:ext cx="116014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694"/>
            <a:ext cx="10920610" cy="55553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780928"/>
            <a:ext cx="12715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446886"/>
            <a:ext cx="9073008" cy="23782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172" y="4496152"/>
            <a:ext cx="9073008" cy="237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64904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9593" y="2564904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9422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48019" y="39422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2533" y="52384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18300" y="52384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55679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