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3162300"/>
            <a:ext cx="38766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8208" y="22048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6133" y="22048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7758" y="22048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84147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8208" y="284147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4557" y="284147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04055" y="284147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343178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71358" y="343178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14558" y="343178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0908" y="343178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5400" y="5517232"/>
            <a:ext cx="76328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78488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72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02971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56166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