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067050"/>
            <a:ext cx="4895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7377" y="2432463"/>
            <a:ext cx="833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6729" y="2432463"/>
            <a:ext cx="833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4724" y="2996952"/>
            <a:ext cx="833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0117" y="2996952"/>
            <a:ext cx="8331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3633" y="3536280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8651" y="3536280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7370" y="3536280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88053" y="3536280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1984" y="408212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02198" y="4092591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00021" y="4653136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3287" y="4653136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552" y="5335749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33669" y="5335749"/>
            <a:ext cx="49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062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93305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479999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173" y="393305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514836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1623" y="393305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64773" y="448864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130617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20486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8607" y="3385445"/>
            <a:ext cx="2310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8607" y="3941029"/>
            <a:ext cx="2310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44643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749" y="544643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66268" y="544643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9656" y="605989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73945" y="605989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31545" y="6059897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04864"/>
            <a:ext cx="38164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2811" y="281162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