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71812"/>
            <a:ext cx="72866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488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0486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7428" y="2870668"/>
            <a:ext cx="35706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9794" y="2885545"/>
            <a:ext cx="3246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6001" y="2882243"/>
            <a:ext cx="35706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5055" y="2885545"/>
            <a:ext cx="3246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3400" y="3550035"/>
            <a:ext cx="3908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3661" y="4221088"/>
            <a:ext cx="3908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0394" y="4293096"/>
            <a:ext cx="29363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9681" y="4293096"/>
            <a:ext cx="29363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25655" y="4293096"/>
            <a:ext cx="29363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608257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608257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41442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31430"/>
            <a:ext cx="3168352" cy="1029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23338"/>
            <a:ext cx="4464496" cy="1181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68686"/>
            <a:ext cx="10513168" cy="2124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