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47900"/>
            <a:ext cx="1161097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556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9693" y="2996952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9692" y="3598835"/>
            <a:ext cx="445036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03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73016"/>
            <a:ext cx="676875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23896"/>
            <a:ext cx="4320480" cy="156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917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35283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91416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26122"/>
            <a:ext cx="5976664" cy="1555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33123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645023"/>
            <a:ext cx="5351984" cy="2258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8714" y="3495860"/>
            <a:ext cx="6712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3459" y="3484285"/>
            <a:ext cx="6712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135865"/>
            <a:ext cx="6712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6695" y="4135865"/>
            <a:ext cx="6712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46531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8781" y="46531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3547" y="22048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3745" y="220486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7121" y="292182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8422" y="292182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8310" y="292182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4430" y="4114712"/>
            <a:ext cx="10992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056" y="41147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2314" y="41147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0441" y="474519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11596" y="474519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9" y="4005064"/>
            <a:ext cx="1084897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82456" y="2060848"/>
            <a:ext cx="773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63691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212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3212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576" y="60932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57095" y="60932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45247" y="60932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70" y="1268760"/>
            <a:ext cx="10953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05299"/>
            <a:ext cx="1161097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4246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187083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7890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57332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79715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013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56992"/>
            <a:ext cx="115633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0714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8691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6872" y="48691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7003" y="48691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91306" y="4869160"/>
            <a:ext cx="64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1008" y="5456101"/>
            <a:ext cx="64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3656" y="5456101"/>
            <a:ext cx="64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21580" y="5456101"/>
            <a:ext cx="64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36516" y="5456101"/>
            <a:ext cx="649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46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20"/>
            <a:ext cx="381642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198884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2650362"/>
            <a:ext cx="192039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6213" y="198884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3414" y="2650362"/>
            <a:ext cx="3574613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7907" y="198884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7200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4978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7804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5581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0452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10356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40503" y="420659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2026-01-31T03:33:16Z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