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257425"/>
            <a:ext cx="11496675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68025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3630391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6226" y="1988840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33800" y="3660329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9736" y="50851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2035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3181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775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56612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585782"/>
            <a:ext cx="2952328" cy="1275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861048"/>
            <a:ext cx="676875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775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437112"/>
            <a:ext cx="388843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638925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522" y="1844824"/>
            <a:ext cx="6204557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775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84984"/>
            <a:ext cx="388843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71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16736" cy="5589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27911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35730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736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3832" y="53012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70504" y="5301208"/>
            <a:ext cx="77762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19537" y="587727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09978" y="587727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44428" y="5877272"/>
            <a:ext cx="9079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29854" y="6419722"/>
            <a:ext cx="9079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26351" y="6419722"/>
            <a:ext cx="9079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6488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04864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9061" y="2204864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97774" y="2204864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20683" y="2995645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                                        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190394" y="2995645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                                        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120683" y="3782723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                                        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368592" y="3782723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                                        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924820" y="4569801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                                        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971382" y="4569801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                                           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061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70536"/>
            <a:ext cx="784887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371191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64907" y="371191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1664" y="429324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70580" y="429324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21394" y="4973757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89758" y="4973757"/>
            <a:ext cx="90090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47928" y="5567129"/>
            <a:ext cx="53830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84131" y="5567129"/>
            <a:ext cx="53830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632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005064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97493" y="4005064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6771" y="3682888"/>
            <a:ext cx="50167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57300"/>
            <a:ext cx="116967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97978" y="2060848"/>
            <a:ext cx="48605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3287543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458112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775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12976"/>
            <a:ext cx="8143875" cy="1781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304" y="2492896"/>
            <a:ext cx="2619375" cy="2295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89963" y="128676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1942275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50099" y="321297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34381" y="3882391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4600575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844824"/>
            <a:ext cx="9505950" cy="3248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5301208"/>
            <a:ext cx="9429750" cy="1133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91744" y="1245875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8248" y="5315897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229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9987" y="2731418"/>
            <a:ext cx="104965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6</Words>
  <Application>Microsoft Office PowerPoint</Application>
  <PresentationFormat>宽屏</PresentationFormat>
  <Paragraphs>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2026-01-31T02:36:15Z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