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2952750"/>
            <a:ext cx="48672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04864"/>
            <a:ext cx="521443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0560" y="2204864"/>
            <a:ext cx="521443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3013" y="2852936"/>
            <a:ext cx="86101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7641" y="2852936"/>
            <a:ext cx="15126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3048" y="2852936"/>
            <a:ext cx="15126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00393" y="3356992"/>
            <a:ext cx="286415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4005064"/>
            <a:ext cx="286415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04464" y="3979051"/>
            <a:ext cx="286415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75445" y="4588210"/>
            <a:ext cx="195625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33469" y="5092266"/>
            <a:ext cx="135867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32659" y="5092266"/>
            <a:ext cx="135867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75720" y="5714957"/>
            <a:ext cx="52144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36956" y="5714957"/>
            <a:ext cx="52144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99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276872"/>
            <a:ext cx="521443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9451" y="3419109"/>
            <a:ext cx="521443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5" y="764704"/>
            <a:ext cx="10473395" cy="5904656"/>
            <a:chOff x="191344" y="1268760"/>
            <a:chExt cx="11786989" cy="70843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3480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800152"/>
              <a:ext cx="11210925" cy="4552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91944" y="3573016"/>
            <a:ext cx="122413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6572" y="3573016"/>
            <a:ext cx="1080120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53716" y="3573016"/>
            <a:ext cx="1278788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64618" y="4149080"/>
            <a:ext cx="1278788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54522" y="4149080"/>
            <a:ext cx="1278788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03241" y="4149080"/>
            <a:ext cx="1278788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64618" y="4697978"/>
            <a:ext cx="1278788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23970" y="4697978"/>
            <a:ext cx="1278788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80091" y="4697978"/>
            <a:ext cx="1278788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68407" y="5271403"/>
            <a:ext cx="1858069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59696" y="5683669"/>
            <a:ext cx="8266780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26330" y="6175984"/>
            <a:ext cx="8266780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2026-01-31T05:01:42Z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