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076575"/>
            <a:ext cx="40576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930" y="4407846"/>
            <a:ext cx="9363075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27887" y="220486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1880" y="2204864"/>
            <a:ext cx="8062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785881"/>
            <a:ext cx="8062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3771" y="2785881"/>
            <a:ext cx="6747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6405" y="3292386"/>
            <a:ext cx="763691" cy="42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600" y="3954598"/>
            <a:ext cx="763691" cy="42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0295" y="5306539"/>
            <a:ext cx="304187" cy="29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65429" y="5306539"/>
            <a:ext cx="304187" cy="29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67117" y="5949280"/>
            <a:ext cx="304187" cy="29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35886" y="5949280"/>
            <a:ext cx="304187" cy="29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4057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132856"/>
            <a:ext cx="102870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7530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6786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2026-01-31T04:12:14Z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