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105150"/>
            <a:ext cx="84963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3534"/>
            <a:ext cx="10953750" cy="5514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32856"/>
            <a:ext cx="9477375" cy="1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3712" y="5229200"/>
            <a:ext cx="18722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9009" y="5252350"/>
            <a:ext cx="18722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62" y="3861048"/>
            <a:ext cx="110299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653136"/>
            <a:ext cx="4572000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304" y="4653136"/>
            <a:ext cx="2762250" cy="1924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4470" y="2784955"/>
            <a:ext cx="3225306" cy="1213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213006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11908" y="2790409"/>
            <a:ext cx="3225306" cy="1213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213006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59114" y="2746633"/>
            <a:ext cx="3225306" cy="1213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7327" y="2140169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416" y="4778643"/>
            <a:ext cx="4824536" cy="1007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37909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04864"/>
            <a:ext cx="11134725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437112"/>
            <a:ext cx="44644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6860" y="5510081"/>
            <a:ext cx="15008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2268" y="5510081"/>
            <a:ext cx="15008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9316" y="5510081"/>
            <a:ext cx="8529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27093" y="5510081"/>
            <a:ext cx="20310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