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2919412"/>
            <a:ext cx="48482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01008"/>
            <a:ext cx="4441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1008" y="3501008"/>
            <a:ext cx="4441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8983" y="3501008"/>
            <a:ext cx="4441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6894" y="4293096"/>
            <a:ext cx="4441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97" y="1340768"/>
            <a:ext cx="118491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129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8300" y="32129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77229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3364" y="381859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56342"/>
            <a:ext cx="4896544" cy="892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7533" y="4941168"/>
            <a:ext cx="4896544" cy="892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0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0888"/>
            <a:ext cx="475252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91815"/>
            <a:ext cx="475252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