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286000"/>
            <a:ext cx="1148715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668996"/>
            <a:ext cx="3888432" cy="1624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775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789040"/>
            <a:ext cx="7704856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58500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148111"/>
            <a:ext cx="8639175" cy="1647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3140968"/>
            <a:ext cx="6192688" cy="981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796148"/>
            <a:ext cx="6768752" cy="981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85837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501008"/>
            <a:ext cx="6840760" cy="1139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585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645024"/>
            <a:ext cx="792088" cy="446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293096"/>
            <a:ext cx="3672408" cy="446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885523"/>
            <a:ext cx="4608512" cy="446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8048" y="3645024"/>
            <a:ext cx="4896544" cy="1686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7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6728"/>
            <a:ext cx="10049796" cy="5589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605792"/>
            <a:ext cx="4896544" cy="975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5260972"/>
            <a:ext cx="5472608" cy="15749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48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667250"/>
            <a:ext cx="9115425" cy="219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90704" y="2161102"/>
            <a:ext cx="789272" cy="475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79393" y="2161102"/>
            <a:ext cx="789272" cy="475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32213" y="3473367"/>
            <a:ext cx="789272" cy="475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88088" y="4188993"/>
            <a:ext cx="789272" cy="475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89556" y="5614442"/>
            <a:ext cx="304299" cy="2954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12027" y="5614442"/>
            <a:ext cx="304299" cy="2954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83239" y="6424365"/>
            <a:ext cx="304299" cy="2954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423745" y="6424365"/>
            <a:ext cx="304299" cy="2954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9156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268760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1916832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75401" y="1916832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88049" y="1916832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2" y="3283209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72064" y="3283209"/>
            <a:ext cx="73600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27848" y="4581128"/>
            <a:ext cx="73600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15594" y="4581128"/>
            <a:ext cx="107289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8966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42490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9776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4152" y="3415028"/>
            <a:ext cx="648072" cy="446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68008" y="5370090"/>
            <a:ext cx="1296144" cy="446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12150" y="5370090"/>
            <a:ext cx="772282" cy="446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4462"/>
            <a:ext cx="1165860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852936"/>
            <a:ext cx="556258" cy="446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4032" y="4221088"/>
            <a:ext cx="556258" cy="446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8707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564904"/>
            <a:ext cx="556258" cy="446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3992" y="4653136"/>
            <a:ext cx="556258" cy="446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201150" cy="112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708920"/>
            <a:ext cx="11582400" cy="3257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84232" y="1354012"/>
            <a:ext cx="556258" cy="446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4114685"/>
            <a:ext cx="792088" cy="446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74898" y="4114685"/>
            <a:ext cx="792088" cy="446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33439" y="4114685"/>
            <a:ext cx="792088" cy="446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71664" y="4804906"/>
            <a:ext cx="792088" cy="446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26975" y="4804906"/>
            <a:ext cx="792088" cy="446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71117" y="4804906"/>
            <a:ext cx="792088" cy="446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13266" y="5457555"/>
            <a:ext cx="792088" cy="446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608820" y="5457555"/>
            <a:ext cx="792088" cy="446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39450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225004"/>
            <a:ext cx="10496550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2706011"/>
            <a:ext cx="1872208" cy="1299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33494" y="2082349"/>
            <a:ext cx="998209" cy="368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3712" y="2727499"/>
            <a:ext cx="3528392" cy="1299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6000" y="2055859"/>
            <a:ext cx="998209" cy="368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64152" y="2698673"/>
            <a:ext cx="3638650" cy="1299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84432" y="2055859"/>
            <a:ext cx="998209" cy="368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95612" y="5014472"/>
            <a:ext cx="379932" cy="335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91544" y="5733256"/>
            <a:ext cx="379932" cy="335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38480" y="5075899"/>
            <a:ext cx="379932" cy="335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36777" y="5744831"/>
            <a:ext cx="379932" cy="335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549191" y="5085191"/>
            <a:ext cx="379932" cy="335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259132" y="5748617"/>
            <a:ext cx="379932" cy="335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823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607481"/>
            <a:ext cx="556258" cy="446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016" y="3356992"/>
            <a:ext cx="792088" cy="446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720" y="4077072"/>
            <a:ext cx="792088" cy="446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2026-01-31T03:21:18Z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