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152775"/>
            <a:ext cx="62579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09542" y="2742946"/>
            <a:ext cx="396044" cy="54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304572"/>
            <a:ext cx="576064" cy="54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3354686"/>
            <a:ext cx="792088" cy="54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3896724"/>
            <a:ext cx="792088" cy="54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9241" y="3896724"/>
            <a:ext cx="792088" cy="542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33433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2070" y="2833433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8662" y="2833433"/>
            <a:ext cx="9533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9036" y="2833433"/>
            <a:ext cx="20653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8453" y="2833433"/>
            <a:ext cx="8560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2365" y="4235965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6653" y="4235965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93473" y="4235965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621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32" y="3140968"/>
            <a:ext cx="111156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1961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952431"/>
            <a:ext cx="4974185" cy="10980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7197" y="3952431"/>
            <a:ext cx="4102410" cy="119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2026-01-31T06:29:11Z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