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3105150"/>
            <a:ext cx="88677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84984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2144" y="3284984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6286" y="3284984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9957" y="3284984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240888"/>
            <a:ext cx="2304256" cy="145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4301" y="4616507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21500" y="5240888"/>
            <a:ext cx="2304256" cy="145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6000" y="4616507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68467" y="5240888"/>
            <a:ext cx="2304256" cy="145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40444" y="4616507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38600"/>
            <a:ext cx="1170622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060168"/>
            <a:ext cx="5112568" cy="1008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833515"/>
            <a:ext cx="5112568" cy="1008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81112"/>
            <a:ext cx="117729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792088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5180843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