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233612"/>
            <a:ext cx="11630025" cy="239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461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640360"/>
            <a:ext cx="1003935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727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31748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5862" y="3531748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1123" y="3531748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34970" y="3531748"/>
            <a:ext cx="53689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93380" y="3531748"/>
            <a:ext cx="53689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32104" y="3531748"/>
            <a:ext cx="53689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67365" y="3531748"/>
            <a:ext cx="53689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66960" y="3531748"/>
            <a:ext cx="7055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4645943"/>
            <a:ext cx="1581150" cy="155257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8651506" y="5777524"/>
            <a:ext cx="176497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483768"/>
            <a:ext cx="95916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356992"/>
            <a:ext cx="612068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918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221087"/>
            <a:ext cx="4248472" cy="10957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04864"/>
            <a:ext cx="468052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48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775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43711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26802" y="443711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82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489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149080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8315" y="4149080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4797152"/>
            <a:ext cx="67444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76120" y="5445224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33184" y="5445224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26314" y="6132612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71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27687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0965" y="227687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23692" y="299695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82233" y="299695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50039" y="364305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15983" y="364305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59896" y="443711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19916" y="443711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76320" y="515719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09713" y="5895725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2487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25668" y="213285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278092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3541043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76669" y="5191560"/>
            <a:ext cx="34427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40730" y="5191560"/>
            <a:ext cx="34427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19596" y="5191560"/>
            <a:ext cx="34427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6802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852936"/>
            <a:ext cx="2095500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47541" y="1321627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38387" y="1321627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2114981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57628" y="2114981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6802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2780928"/>
            <a:ext cx="2552700" cy="1323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7344" y="1356351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60" y="139444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50155" y="139444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209067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06084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27792" y="206084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152" y="4725144"/>
            <a:ext cx="19676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08068" y="5430092"/>
            <a:ext cx="7560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91925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271" y="4750718"/>
            <a:ext cx="10906125" cy="186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27687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2144" y="3519182"/>
            <a:ext cx="504056" cy="4858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776" y="5497820"/>
            <a:ext cx="504056" cy="4858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061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8884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6230" y="198884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299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06084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2026-01-31T02:46:16Z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