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3148012"/>
            <a:ext cx="68389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775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2" y="2060848"/>
            <a:ext cx="98298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34563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1688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957" y="2564904"/>
            <a:ext cx="34563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7523" y="21688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9258" y="2564904"/>
            <a:ext cx="34563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37450" y="216886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4659921"/>
            <a:ext cx="34563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3592" y="426387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7957" y="4672379"/>
            <a:ext cx="34563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16199" y="4276335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16279" y="4672379"/>
            <a:ext cx="3249363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14361" y="4276335"/>
            <a:ext cx="9139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4509120"/>
            <a:ext cx="116776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845038"/>
            <a:ext cx="1368152" cy="130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2965" y="2845038"/>
            <a:ext cx="1296144" cy="130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2845038"/>
            <a:ext cx="1296144" cy="130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805264"/>
            <a:ext cx="4824536" cy="913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619268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