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66937"/>
            <a:ext cx="1140142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9061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99695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3477419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725144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5301208"/>
            <a:ext cx="167418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10202"/>
            <a:ext cx="10858500" cy="597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204864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5230" y="2204864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2852936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95390" y="2852936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9616" y="3500245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8806" y="3500245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60296" y="402156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58686" y="4653136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62745" y="522920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23592" y="6417886"/>
            <a:ext cx="69847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394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645024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9592" y="3645024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7030" y="3645024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89039"/>
            <a:ext cx="7128792" cy="93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965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36510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7147" y="436510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3025" y="436510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4775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060848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43349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013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86916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8454" y="486916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65518" y="486916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522" y="1844824"/>
            <a:ext cx="3972309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229200"/>
            <a:ext cx="3972309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9026" y="2204864"/>
            <a:ext cx="9032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4869160"/>
            <a:ext cx="9032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5560753"/>
            <a:ext cx="17641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5329" y="4869160"/>
            <a:ext cx="9032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4790" y="5560753"/>
            <a:ext cx="21242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99780" y="4869160"/>
            <a:ext cx="9032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02012" y="5537603"/>
            <a:ext cx="20225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585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060848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2060848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139" y="3582727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2486" y="3582727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9063" y="3582727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57518" y="4365104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58723" y="4365104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7648" y="501317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23608" y="501317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96418" y="501317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42848" y="501317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251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1172" y="1988840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7222" y="2492896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597" y="2492896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5984404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66509" y="5984404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04190" y="5984404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36307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2806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1297" y="2348880"/>
            <a:ext cx="39277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40050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530120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536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36258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0137" y="259962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132112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0564" y="2132112"/>
            <a:ext cx="9136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2132112"/>
            <a:ext cx="9136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2636912"/>
            <a:ext cx="9136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79347" y="2636912"/>
            <a:ext cx="9136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89707" y="2636912"/>
            <a:ext cx="9136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7688" y="3427512"/>
            <a:ext cx="9136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6863" y="3427512"/>
            <a:ext cx="9136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42726" y="3427512"/>
            <a:ext cx="9136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7170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0823" y="37170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7643" y="37170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4559" y="37170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00048" y="4526658"/>
            <a:ext cx="87567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23735" y="4526658"/>
            <a:ext cx="6761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66398" y="4526658"/>
            <a:ext cx="4855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35441" y="4526658"/>
            <a:ext cx="4855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2026-01-31T03:14:39Z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