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3105150"/>
            <a:ext cx="76581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9351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859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263691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4732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2736" y="54732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0108" y="54732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4802" y="547329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823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60039"/>
            <a:ext cx="1131570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5292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296977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1484" y="3489982"/>
            <a:ext cx="9721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89570" y="3489982"/>
            <a:ext cx="7222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2779" y="5765210"/>
            <a:ext cx="5307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59790" y="5765210"/>
            <a:ext cx="8439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88590" y="5765210"/>
            <a:ext cx="5992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42423" y="5765210"/>
            <a:ext cx="5992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16580" y="5765210"/>
            <a:ext cx="5992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25460" y="5765210"/>
            <a:ext cx="7950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9150"/>
            <a:ext cx="1082040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2026-01-31T04:29:08Z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