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3119437"/>
            <a:ext cx="69913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441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96507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4926" y="3296507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30009" y="3296507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40732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1507" y="40732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49026" y="40732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7608" y="476772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39269" y="476772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66317" y="476772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8919"/>
            <a:ext cx="3384376" cy="1479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213285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5517" y="2708919"/>
            <a:ext cx="3384376" cy="1479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220486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58783" y="2708919"/>
            <a:ext cx="3384376" cy="1479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28448" y="219509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72134"/>
            <a:ext cx="6048672" cy="1636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941168"/>
            <a:ext cx="324036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4941168"/>
            <a:ext cx="4608512" cy="1509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2026-01-31T05:39:07Z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