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462212"/>
            <a:ext cx="11553825" cy="1933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5857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653136"/>
            <a:ext cx="1800200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49787" y="4653136"/>
            <a:ext cx="1800200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14083" y="4653136"/>
            <a:ext cx="1416116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35480" y="4653136"/>
            <a:ext cx="1416116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45303" y="4653136"/>
            <a:ext cx="1416116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658350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3251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776935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81133" y="2776935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4437112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60459" y="4437112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63821" y="4437112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25056" y="4437112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410825" cy="2162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184482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0" y="2468285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7688" y="2996951"/>
            <a:ext cx="1224136" cy="505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03161" y="2996951"/>
            <a:ext cx="1224136" cy="505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2026-01-31T04:39:28Z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