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466975"/>
            <a:ext cx="11563350" cy="192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061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204864"/>
            <a:ext cx="3960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41476" y="2204864"/>
            <a:ext cx="3960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88548" y="2204864"/>
            <a:ext cx="3960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78047" y="2204864"/>
            <a:ext cx="3960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61574" y="2780928"/>
            <a:ext cx="52205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16348" y="2780928"/>
            <a:ext cx="57559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17422" y="2780928"/>
            <a:ext cx="52205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14323" y="2780928"/>
            <a:ext cx="65515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83632" y="4308634"/>
            <a:ext cx="432048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783632" y="4898943"/>
            <a:ext cx="432048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783632" y="5442953"/>
            <a:ext cx="432048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544506" y="4318877"/>
            <a:ext cx="432048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499122" y="4867758"/>
            <a:ext cx="477432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499122" y="5423342"/>
            <a:ext cx="477432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144232" y="4318877"/>
            <a:ext cx="432048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144232" y="4874462"/>
            <a:ext cx="432048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144232" y="5476346"/>
            <a:ext cx="560280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538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3381040"/>
            <a:ext cx="432048" cy="320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0788" y="3381040"/>
            <a:ext cx="432048" cy="320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4797152"/>
            <a:ext cx="432048" cy="320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62343" y="4797152"/>
            <a:ext cx="432048" cy="320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17118" y="4797152"/>
            <a:ext cx="432048" cy="320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06617" y="4797152"/>
            <a:ext cx="432048" cy="320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07568" y="5352736"/>
            <a:ext cx="432048" cy="320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62342" y="5352736"/>
            <a:ext cx="432048" cy="320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751840" y="5352736"/>
            <a:ext cx="432048" cy="320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483464" y="5352736"/>
            <a:ext cx="432048" cy="320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5013176"/>
            <a:ext cx="4896544" cy="15282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20" y="4509120"/>
            <a:ext cx="4783932" cy="20322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2026-01-31T04:31:18Z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