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3119437"/>
            <a:ext cx="45243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395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902" y="2276872"/>
            <a:ext cx="45529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90587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9227" y="2132856"/>
            <a:ext cx="280035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429309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4046" y="429309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4041068"/>
            <a:ext cx="1512168" cy="9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3420" y="4041068"/>
            <a:ext cx="1512168" cy="9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3632" y="2708920"/>
            <a:ext cx="30243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867275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16832"/>
            <a:ext cx="10515600" cy="15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597796"/>
            <a:ext cx="11087100" cy="97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520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1398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95701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95832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752" y="36161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30638" y="3616148"/>
            <a:ext cx="585642" cy="460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24714" y="3616148"/>
            <a:ext cx="585642" cy="460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105419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4778110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9107" y="5284848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7479" y="5105418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0804" y="4773327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16856" y="5284847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2026-01-31T06:31:01Z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