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114675"/>
            <a:ext cx="67627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8092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7604" y="278092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2606" y="278092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342900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4553" y="342900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672" y="407707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0624" y="407707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9762" y="5546975"/>
            <a:ext cx="327309" cy="24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97590" y="5570125"/>
            <a:ext cx="327309" cy="24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06170" y="6260462"/>
            <a:ext cx="327309" cy="24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91628" y="6272037"/>
            <a:ext cx="327309" cy="24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77" y="3276600"/>
            <a:ext cx="1180147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079340"/>
            <a:ext cx="504056" cy="485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2605" y="6320838"/>
            <a:ext cx="378705" cy="36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388" y="6320838"/>
            <a:ext cx="378705" cy="36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4032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018" y="5140076"/>
            <a:ext cx="8272310" cy="48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