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0275"/>
            <a:ext cx="114681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631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2614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356992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9000"/>
            <a:ext cx="33843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874769"/>
            <a:ext cx="3240360" cy="557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554461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918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52565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15719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846985"/>
            <a:ext cx="504056" cy="310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5" y="3861048"/>
            <a:ext cx="4641429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489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40968"/>
            <a:ext cx="962025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940706"/>
            <a:ext cx="41044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4220" y="3162613"/>
            <a:ext cx="435619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7418"/>
            <a:ext cx="6840760" cy="180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8624"/>
            <a:ext cx="3600400" cy="186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3060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55691"/>
            <a:ext cx="30243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636912"/>
            <a:ext cx="77048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99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74912"/>
            <a:ext cx="576064" cy="51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5179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32856"/>
            <a:ext cx="7772400" cy="1304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3752" y="419891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2780" y="419891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8901" y="419891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6339" y="481720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537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5760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99962"/>
            <a:ext cx="8064896" cy="9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26876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3913" y="126876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42088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4331" y="242088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0275" y="362463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7091" y="50131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7608" y="56352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407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5961" y="13407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1409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1139" y="31409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4965" y="3645024"/>
            <a:ext cx="797099" cy="534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75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9168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108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29" y="4149080"/>
            <a:ext cx="1083945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8448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19966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25515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4471" y="3725515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2026-01-31T02:41:02Z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