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18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14562"/>
            <a:ext cx="114109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01825"/>
            <a:ext cx="104489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3620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4319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1707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3428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7666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4664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5781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82697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59143" y="4240382"/>
            <a:ext cx="476086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37945" y="6093296"/>
            <a:ext cx="1353761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14928" y="6093296"/>
            <a:ext cx="1353761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34037" y="6093296"/>
            <a:ext cx="2030315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59202" y="6093296"/>
            <a:ext cx="876028" cy="35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822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717032"/>
            <a:ext cx="360040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6621" y="3717032"/>
            <a:ext cx="360040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34563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293096"/>
            <a:ext cx="93610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174" y="4293096"/>
            <a:ext cx="93610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7449" y="4941168"/>
            <a:ext cx="558671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5589240"/>
            <a:ext cx="864096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5625" y="5589240"/>
            <a:ext cx="864096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6049411"/>
            <a:ext cx="864096" cy="606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5163"/>
            <a:ext cx="10315575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48571"/>
            <a:ext cx="4968552" cy="1032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226901"/>
            <a:ext cx="7560840" cy="1514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843" b="38623"/>
          <a:stretch/>
        </p:blipFill>
        <p:spPr>
          <a:xfrm>
            <a:off x="695400" y="1340769"/>
            <a:ext cx="11017224" cy="2952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5976664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5013176"/>
            <a:ext cx="590189" cy="37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0854" y="5013176"/>
            <a:ext cx="590189" cy="37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4216" y="5013176"/>
            <a:ext cx="590189" cy="37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2383" y="5013176"/>
            <a:ext cx="590189" cy="37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869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916832"/>
            <a:ext cx="82296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0651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0370" y="4733602"/>
            <a:ext cx="5477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4719" y="2852936"/>
            <a:ext cx="83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9779" y="4005064"/>
            <a:ext cx="83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5009" y="4005064"/>
            <a:ext cx="83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2413" y="5301208"/>
            <a:ext cx="83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2043" y="5301208"/>
            <a:ext cx="83315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25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745735"/>
            <a:ext cx="504056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9440" y="4745735"/>
            <a:ext cx="504056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1564" y="5313559"/>
            <a:ext cx="972108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7574" y="5313559"/>
            <a:ext cx="68063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2824" y="5874821"/>
            <a:ext cx="68063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224" y="5859244"/>
            <a:ext cx="47130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89610" y="5859244"/>
            <a:ext cx="566829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728097"/>
            <a:ext cx="771525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04864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0766" y="2204864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4746" y="2204864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445" y="2852936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6746" y="2852936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7981" y="2852936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51035" y="3550568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33131" y="3550568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00422" y="3550568"/>
            <a:ext cx="354222" cy="2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64352" y="5301207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83632" y="576793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42174" y="576793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060848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005064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125"/>
            <a:ext cx="10868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125"/>
            <a:ext cx="10868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81125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789040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733256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1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820" y="2868733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9526" y="2868733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9496" y="2868733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8053" y="2868733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7820" y="3551639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4721" y="3551639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9496" y="3551639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14455" y="3551639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820" y="4165097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54721" y="4165097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86346" y="4165097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4822" y="4165097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25198" y="4800482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8869" y="4800482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76874" y="4800482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785350" y="4800482"/>
            <a:ext cx="432805" cy="320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823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6894" y="1988840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7953" y="1988840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256404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0415" y="256404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7250" y="256404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3128" y="2564043"/>
            <a:ext cx="576064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8990" y="3320143"/>
            <a:ext cx="2487089" cy="426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