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76500"/>
            <a:ext cx="1157287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239232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0288" y="2239232"/>
            <a:ext cx="36004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7888" y="2239232"/>
            <a:ext cx="6005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86502" y="2780928"/>
            <a:ext cx="45716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28356" y="2780928"/>
            <a:ext cx="45716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00761" y="2780928"/>
            <a:ext cx="45716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41703" y="4941168"/>
            <a:ext cx="45716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96073" y="4941168"/>
            <a:ext cx="45716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36160" y="5589240"/>
            <a:ext cx="45716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47728" y="6165304"/>
            <a:ext cx="45716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89040"/>
            <a:ext cx="4680520" cy="957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3686" y="3789040"/>
            <a:ext cx="4680520" cy="957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25275" cy="4658072"/>
            <a:chOff x="191344" y="1268760"/>
            <a:chExt cx="11725275" cy="46580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25275" cy="2286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444" y="3717032"/>
              <a:ext cx="11687175" cy="2209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2636912"/>
            <a:ext cx="6408712" cy="917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951848"/>
            <a:ext cx="6408712" cy="917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2026-01-31T05:17:34Z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