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5" y="3114675"/>
            <a:ext cx="371475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10875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852936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66941" y="2852936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23599" y="2852936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83632" y="3477968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66941" y="3477968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23599" y="3477968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83632" y="4241897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66809" y="4166437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23599" y="4241897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228" y="1268760"/>
            <a:ext cx="10944225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228" y="4077072"/>
            <a:ext cx="11106150" cy="2590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2492896"/>
            <a:ext cx="3240360" cy="1366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9576" y="1879340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62015" y="2492896"/>
            <a:ext cx="3240360" cy="1366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78379" y="1879340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77489" y="2492896"/>
            <a:ext cx="3240360" cy="1366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491916" y="1879340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23392" y="5301208"/>
            <a:ext cx="3240360" cy="1366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071664" y="4687652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246268" y="5301208"/>
            <a:ext cx="3240360" cy="1366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744072" y="4687652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355281" y="5301208"/>
            <a:ext cx="3240360" cy="1366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400266" y="4687652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34700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204864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7648" y="2843653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83769" y="2843653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9536" y="3717032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36360" y="2204864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00256" y="2866534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29056" y="2866534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392144" y="3704143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96700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8168" y="342900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44325" cy="2914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2798092"/>
            <a:ext cx="3456384" cy="15670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829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3467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293096"/>
            <a:ext cx="7776864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166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90650"/>
            <a:ext cx="1171575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056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9662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13642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068960"/>
            <a:ext cx="8784976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5187127"/>
            <a:ext cx="9865096" cy="1420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4737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2026-01-31T05:55:33Z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