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095625"/>
            <a:ext cx="8477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48750" cy="2819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80962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28" y="1269788"/>
            <a:ext cx="110490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84488"/>
            <a:ext cx="117062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636912"/>
            <a:ext cx="208823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5812" y="2028312"/>
            <a:ext cx="9159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3866" y="2636912"/>
            <a:ext cx="208823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2098" y="2165500"/>
            <a:ext cx="9159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4735" y="2656500"/>
            <a:ext cx="208823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9497" y="2028312"/>
            <a:ext cx="9159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5986982"/>
            <a:ext cx="6984776" cy="884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347" b="1546"/>
          <a:stretch/>
        </p:blipFill>
        <p:spPr>
          <a:xfrm>
            <a:off x="191344" y="1268760"/>
            <a:ext cx="11737304" cy="4032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365104"/>
            <a:ext cx="48245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38164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