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71737"/>
            <a:ext cx="11563350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792574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3356992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3061" y="3356992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36423" y="3356992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17577" y="3356992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2064" y="393305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18975" y="464042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3288972"/>
            <a:ext cx="396044" cy="500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20" y="501317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5197"/>
            <a:ext cx="1164907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377400"/>
            <a:ext cx="10715625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28034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9190" y="28034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1839" y="28034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92361" y="28034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30490" y="3235156"/>
            <a:ext cx="6732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5655" y="3235156"/>
            <a:ext cx="6732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94683" y="3235156"/>
            <a:ext cx="6732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518955" y="3269881"/>
            <a:ext cx="61201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13501" y="3807942"/>
            <a:ext cx="6732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28876" y="3865829"/>
            <a:ext cx="9072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693521" y="3945728"/>
            <a:ext cx="82543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27448" y="5606124"/>
            <a:ext cx="3384376" cy="1228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891644" y="4971465"/>
            <a:ext cx="10441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84857" y="5472684"/>
            <a:ext cx="3155359" cy="136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384032" y="4943199"/>
            <a:ext cx="10441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440468" y="5472684"/>
            <a:ext cx="3247937" cy="136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91553" y="4971465"/>
            <a:ext cx="10441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2026-01-31T06:17:02Z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