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3143250"/>
            <a:ext cx="76866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883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2109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34830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91658" y="3483006"/>
            <a:ext cx="4968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2803" y="4689140"/>
            <a:ext cx="4968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37157" y="4689140"/>
            <a:ext cx="4968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7425" y="5215125"/>
            <a:ext cx="4968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9328" y="5215125"/>
            <a:ext cx="4968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2486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1663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2696" y="4797152"/>
            <a:ext cx="497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194" y="4797152"/>
            <a:ext cx="497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4291" y="4797152"/>
            <a:ext cx="497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1556792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41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6120680" cy="110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