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7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2943225"/>
            <a:ext cx="46672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08920"/>
            <a:ext cx="95154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928" y="1846012"/>
            <a:ext cx="91916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046965" cy="5238750"/>
            <a:chOff x="263352" y="1268760"/>
            <a:chExt cx="10046965" cy="5238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867900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573935"/>
              <a:ext cx="9686925" cy="1933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3933056"/>
            <a:ext cx="7488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993350"/>
            <a:ext cx="7776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2026-01-31T06:13:51Z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