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119437"/>
            <a:ext cx="7239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57300"/>
            <a:ext cx="117252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19250"/>
            <a:ext cx="104013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69265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7907" y="469265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5669" y="4692656"/>
            <a:ext cx="8948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249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891889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1251" y="2891889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8233" y="2891889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1" y="5157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1952" y="5157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7279" y="5157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00009" y="51571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7915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410770"/>
            <a:ext cx="792088" cy="434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6070" y="1410770"/>
            <a:ext cx="792088" cy="434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1988840"/>
            <a:ext cx="792088" cy="434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068960"/>
            <a:ext cx="5472608" cy="648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