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3109912"/>
            <a:ext cx="39719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792388"/>
            <a:ext cx="25202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3792388"/>
            <a:ext cx="49949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4388496"/>
            <a:ext cx="1584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547260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421973"/>
            <a:ext cx="547260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511256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66124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8770" y="566124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4340" y="566124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4634" y="566124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