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03" r:id="rId3"/>
    <p:sldId id="304" r:id="rId4"/>
    <p:sldId id="305" r:id="rId5"/>
    <p:sldId id="307" r:id="rId6"/>
    <p:sldId id="306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6087" y="3090862"/>
            <a:ext cx="6219825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163300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60482" y="2803721"/>
            <a:ext cx="50405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60482" y="3799144"/>
            <a:ext cx="50405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44272" y="2803721"/>
            <a:ext cx="50405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544272" y="3857017"/>
            <a:ext cx="50405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296400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2276872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00256" y="3429000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80176" y="4653136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8639175" cy="1819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328" y="1372023"/>
            <a:ext cx="2400300" cy="1724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352" y="3096048"/>
            <a:ext cx="11715750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8639175" cy="1819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328" y="1372023"/>
            <a:ext cx="2400300" cy="1724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352" y="3096048"/>
            <a:ext cx="11715750" cy="25622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727848" y="2036013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92344" y="4319636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905397" y="4319636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11540" y="4988954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6508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9670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429000"/>
            <a:ext cx="7848872" cy="1800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2026-01-31T04:17:44Z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