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90750"/>
            <a:ext cx="114014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9233"/>
            <a:ext cx="10727828" cy="6020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641277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06936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791321"/>
            <a:ext cx="1015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059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6696744" cy="111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7477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852936"/>
            <a:ext cx="6829053" cy="1120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0271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8071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7578" y="5583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0194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156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2923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0311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5101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2570" y="3255293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696" y="398954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1816" y="398954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472512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23474"/>
            <a:ext cx="504056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7594" y="2123474"/>
            <a:ext cx="504056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129189"/>
            <a:ext cx="504056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862320" cy="5426568"/>
            <a:chOff x="263352" y="1340768"/>
            <a:chExt cx="11582400" cy="6327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4038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9063" y="5344643"/>
              <a:ext cx="10277475" cy="2324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99656" y="4114355"/>
            <a:ext cx="335923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0609" y="4160655"/>
            <a:ext cx="335923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6142154"/>
            <a:ext cx="335923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8177" y="6084279"/>
            <a:ext cx="335923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39519"/>
            <a:ext cx="10107264" cy="5627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628007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6420888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10372725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8237" y="2564879"/>
            <a:ext cx="10010775" cy="1800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5089004"/>
            <a:ext cx="91630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15600" cy="2352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40843"/>
            <a:ext cx="9563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108" y="4975895"/>
            <a:ext cx="10801200" cy="1042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