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2938462"/>
            <a:ext cx="47529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51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1162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2236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2287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17558" y="3284984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9331" y="3284984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50405" y="3284984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6755" y="3284984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17558" y="3979465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49331" y="3979465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50405" y="3979465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16755" y="3979465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17558" y="4581349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49331" y="4581349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50405" y="4581349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16755" y="4581349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17558" y="5171658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49331" y="5171658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650405" y="5171658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16755" y="5171658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17558" y="5854564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849331" y="5854564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650405" y="5854564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416755" y="5854564"/>
            <a:ext cx="594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06084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33056"/>
            <a:ext cx="388843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861048"/>
            <a:ext cx="1178242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491849"/>
            <a:ext cx="5256584" cy="110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552143"/>
            <a:ext cx="5256584" cy="110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