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5" r:id="rId4"/>
    <p:sldId id="304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3124200"/>
            <a:ext cx="46958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9080"/>
            <a:ext cx="11503370" cy="25502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429000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0048" y="3452150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6463" y="3429000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5013176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16810" y="5692589"/>
            <a:ext cx="4755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72822" y="6237312"/>
            <a:ext cx="4755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68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6104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50632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2943339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06225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5518" y="450143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0" y="2973094"/>
            <a:ext cx="432048" cy="38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3656001"/>
            <a:ext cx="432048" cy="386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098" cy="25621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924944"/>
            <a:ext cx="72008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155679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2026-01-31T03:39:16Z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