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138487"/>
            <a:ext cx="81153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60848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636912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7813" y="3063466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69160"/>
            <a:ext cx="89289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941167"/>
            <a:ext cx="4968552" cy="12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8292" y="4941167"/>
            <a:ext cx="4846535" cy="12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38250"/>
            <a:ext cx="11772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38164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098" y="4293096"/>
            <a:ext cx="5902549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35883"/>
            <a:ext cx="6480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76662"/>
            <a:ext cx="7992888" cy="892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